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98" r:id="rId5"/>
    <p:sldId id="299" r:id="rId6"/>
    <p:sldId id="300" r:id="rId7"/>
    <p:sldId id="301" r:id="rId8"/>
    <p:sldId id="302" r:id="rId9"/>
    <p:sldId id="303" r:id="rId10"/>
    <p:sldId id="305" r:id="rId11"/>
    <p:sldId id="306" r:id="rId12"/>
    <p:sldId id="307" r:id="rId13"/>
    <p:sldId id="308" r:id="rId14"/>
    <p:sldId id="309" r:id="rId15"/>
    <p:sldId id="310" r:id="rId16"/>
    <p:sldId id="311" r:id="rId17"/>
    <p:sldId id="312" r:id="rId18"/>
    <p:sldId id="313" r:id="rId19"/>
    <p:sldId id="314" r:id="rId20"/>
    <p:sldId id="31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01DE6-0227-4C75-A91D-A629B4350D4B}" v="4" dt="2019-10-30T15:30:04.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3"/>
  </p:normalViewPr>
  <p:slideViewPr>
    <p:cSldViewPr snapToGrid="0" snapToObjects="1">
      <p:cViewPr varScale="1">
        <p:scale>
          <a:sx n="67" d="100"/>
          <a:sy n="67" d="100"/>
        </p:scale>
        <p:origin x="3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mi Collins" userId="eae2061f-91b4-499e-938c-990321f442d8" providerId="ADAL" clId="{37F01DE6-0227-4C75-A91D-A629B4350D4B}"/>
    <pc:docChg chg="delSld modSld delMainMaster">
      <pc:chgData name="Mimi Collins" userId="eae2061f-91b4-499e-938c-990321f442d8" providerId="ADAL" clId="{37F01DE6-0227-4C75-A91D-A629B4350D4B}" dt="2019-10-30T16:18:50.092" v="73" actId="1076"/>
      <pc:docMkLst>
        <pc:docMk/>
      </pc:docMkLst>
      <pc:sldChg chg="del">
        <pc:chgData name="Mimi Collins" userId="eae2061f-91b4-499e-938c-990321f442d8" providerId="ADAL" clId="{37F01DE6-0227-4C75-A91D-A629B4350D4B}" dt="2019-10-30T14:48:31.132" v="18" actId="2696"/>
        <pc:sldMkLst>
          <pc:docMk/>
          <pc:sldMk cId="2419823691" sldId="261"/>
        </pc:sldMkLst>
      </pc:sldChg>
      <pc:sldChg chg="del">
        <pc:chgData name="Mimi Collins" userId="eae2061f-91b4-499e-938c-990321f442d8" providerId="ADAL" clId="{37F01DE6-0227-4C75-A91D-A629B4350D4B}" dt="2019-10-30T14:49:07.489" v="22" actId="2696"/>
        <pc:sldMkLst>
          <pc:docMk/>
          <pc:sldMk cId="134974705" sldId="266"/>
        </pc:sldMkLst>
      </pc:sldChg>
      <pc:sldChg chg="del">
        <pc:chgData name="Mimi Collins" userId="eae2061f-91b4-499e-938c-990321f442d8" providerId="ADAL" clId="{37F01DE6-0227-4C75-A91D-A629B4350D4B}" dt="2019-10-30T14:48:15.575" v="0" actId="2696"/>
        <pc:sldMkLst>
          <pc:docMk/>
          <pc:sldMk cId="1887957951" sldId="274"/>
        </pc:sldMkLst>
      </pc:sldChg>
      <pc:sldChg chg="del">
        <pc:chgData name="Mimi Collins" userId="eae2061f-91b4-499e-938c-990321f442d8" providerId="ADAL" clId="{37F01DE6-0227-4C75-A91D-A629B4350D4B}" dt="2019-10-30T14:48:34.456" v="19" actId="2696"/>
        <pc:sldMkLst>
          <pc:docMk/>
          <pc:sldMk cId="1147612905" sldId="276"/>
        </pc:sldMkLst>
      </pc:sldChg>
      <pc:sldChg chg="del">
        <pc:chgData name="Mimi Collins" userId="eae2061f-91b4-499e-938c-990321f442d8" providerId="ADAL" clId="{37F01DE6-0227-4C75-A91D-A629B4350D4B}" dt="2019-10-30T14:48:34.460" v="20" actId="2696"/>
        <pc:sldMkLst>
          <pc:docMk/>
          <pc:sldMk cId="1980369311" sldId="277"/>
        </pc:sldMkLst>
      </pc:sldChg>
      <pc:sldChg chg="del">
        <pc:chgData name="Mimi Collins" userId="eae2061f-91b4-499e-938c-990321f442d8" providerId="ADAL" clId="{37F01DE6-0227-4C75-A91D-A629B4350D4B}" dt="2019-10-30T14:48:34.500" v="21" actId="2696"/>
        <pc:sldMkLst>
          <pc:docMk/>
          <pc:sldMk cId="1002634624" sldId="278"/>
        </pc:sldMkLst>
      </pc:sldChg>
      <pc:sldChg chg="del">
        <pc:chgData name="Mimi Collins" userId="eae2061f-91b4-499e-938c-990321f442d8" providerId="ADAL" clId="{37F01DE6-0227-4C75-A91D-A629B4350D4B}" dt="2019-10-30T14:48:31.127" v="17" actId="2696"/>
        <pc:sldMkLst>
          <pc:docMk/>
          <pc:sldMk cId="3211675606" sldId="281"/>
        </pc:sldMkLst>
      </pc:sldChg>
      <pc:sldChg chg="del">
        <pc:chgData name="Mimi Collins" userId="eae2061f-91b4-499e-938c-990321f442d8" providerId="ADAL" clId="{37F01DE6-0227-4C75-A91D-A629B4350D4B}" dt="2019-10-30T14:48:15.606" v="1" actId="2696"/>
        <pc:sldMkLst>
          <pc:docMk/>
          <pc:sldMk cId="2909144862" sldId="282"/>
        </pc:sldMkLst>
      </pc:sldChg>
      <pc:sldChg chg="del">
        <pc:chgData name="Mimi Collins" userId="eae2061f-91b4-499e-938c-990321f442d8" providerId="ADAL" clId="{37F01DE6-0227-4C75-A91D-A629B4350D4B}" dt="2019-10-30T14:48:15.621" v="2" actId="2696"/>
        <pc:sldMkLst>
          <pc:docMk/>
          <pc:sldMk cId="1472905374" sldId="283"/>
        </pc:sldMkLst>
      </pc:sldChg>
      <pc:sldChg chg="del">
        <pc:chgData name="Mimi Collins" userId="eae2061f-91b4-499e-938c-990321f442d8" providerId="ADAL" clId="{37F01DE6-0227-4C75-A91D-A629B4350D4B}" dt="2019-10-30T14:48:15.638" v="3" actId="2696"/>
        <pc:sldMkLst>
          <pc:docMk/>
          <pc:sldMk cId="3620676795" sldId="284"/>
        </pc:sldMkLst>
      </pc:sldChg>
      <pc:sldChg chg="del">
        <pc:chgData name="Mimi Collins" userId="eae2061f-91b4-499e-938c-990321f442d8" providerId="ADAL" clId="{37F01DE6-0227-4C75-A91D-A629B4350D4B}" dt="2019-10-30T14:48:21.332" v="4" actId="2696"/>
        <pc:sldMkLst>
          <pc:docMk/>
          <pc:sldMk cId="2793102639" sldId="285"/>
        </pc:sldMkLst>
      </pc:sldChg>
      <pc:sldChg chg="del">
        <pc:chgData name="Mimi Collins" userId="eae2061f-91b4-499e-938c-990321f442d8" providerId="ADAL" clId="{37F01DE6-0227-4C75-A91D-A629B4350D4B}" dt="2019-10-30T14:48:21.345" v="5" actId="2696"/>
        <pc:sldMkLst>
          <pc:docMk/>
          <pc:sldMk cId="2343283197" sldId="286"/>
        </pc:sldMkLst>
      </pc:sldChg>
      <pc:sldChg chg="del">
        <pc:chgData name="Mimi Collins" userId="eae2061f-91b4-499e-938c-990321f442d8" providerId="ADAL" clId="{37F01DE6-0227-4C75-A91D-A629B4350D4B}" dt="2019-10-30T14:48:21.359" v="6" actId="2696"/>
        <pc:sldMkLst>
          <pc:docMk/>
          <pc:sldMk cId="1714162330" sldId="287"/>
        </pc:sldMkLst>
      </pc:sldChg>
      <pc:sldChg chg="del">
        <pc:chgData name="Mimi Collins" userId="eae2061f-91b4-499e-938c-990321f442d8" providerId="ADAL" clId="{37F01DE6-0227-4C75-A91D-A629B4350D4B}" dt="2019-10-30T14:48:21.372" v="7" actId="2696"/>
        <pc:sldMkLst>
          <pc:docMk/>
          <pc:sldMk cId="330807015" sldId="288"/>
        </pc:sldMkLst>
      </pc:sldChg>
      <pc:sldChg chg="del">
        <pc:chgData name="Mimi Collins" userId="eae2061f-91b4-499e-938c-990321f442d8" providerId="ADAL" clId="{37F01DE6-0227-4C75-A91D-A629B4350D4B}" dt="2019-10-30T14:48:21.386" v="8" actId="2696"/>
        <pc:sldMkLst>
          <pc:docMk/>
          <pc:sldMk cId="3586303094" sldId="289"/>
        </pc:sldMkLst>
      </pc:sldChg>
      <pc:sldChg chg="del">
        <pc:chgData name="Mimi Collins" userId="eae2061f-91b4-499e-938c-990321f442d8" providerId="ADAL" clId="{37F01DE6-0227-4C75-A91D-A629B4350D4B}" dt="2019-10-30T14:48:25.786" v="9" actId="2696"/>
        <pc:sldMkLst>
          <pc:docMk/>
          <pc:sldMk cId="3873075220" sldId="290"/>
        </pc:sldMkLst>
      </pc:sldChg>
      <pc:sldChg chg="del">
        <pc:chgData name="Mimi Collins" userId="eae2061f-91b4-499e-938c-990321f442d8" providerId="ADAL" clId="{37F01DE6-0227-4C75-A91D-A629B4350D4B}" dt="2019-10-30T14:48:25.794" v="10" actId="2696"/>
        <pc:sldMkLst>
          <pc:docMk/>
          <pc:sldMk cId="1971037826" sldId="291"/>
        </pc:sldMkLst>
      </pc:sldChg>
      <pc:sldChg chg="del">
        <pc:chgData name="Mimi Collins" userId="eae2061f-91b4-499e-938c-990321f442d8" providerId="ADAL" clId="{37F01DE6-0227-4C75-A91D-A629B4350D4B}" dt="2019-10-30T14:48:25.810" v="11" actId="2696"/>
        <pc:sldMkLst>
          <pc:docMk/>
          <pc:sldMk cId="3749446234" sldId="292"/>
        </pc:sldMkLst>
      </pc:sldChg>
      <pc:sldChg chg="del">
        <pc:chgData name="Mimi Collins" userId="eae2061f-91b4-499e-938c-990321f442d8" providerId="ADAL" clId="{37F01DE6-0227-4C75-A91D-A629B4350D4B}" dt="2019-10-30T14:48:25.827" v="12" actId="2696"/>
        <pc:sldMkLst>
          <pc:docMk/>
          <pc:sldMk cId="1557152762" sldId="293"/>
        </pc:sldMkLst>
      </pc:sldChg>
      <pc:sldChg chg="del">
        <pc:chgData name="Mimi Collins" userId="eae2061f-91b4-499e-938c-990321f442d8" providerId="ADAL" clId="{37F01DE6-0227-4C75-A91D-A629B4350D4B}" dt="2019-10-30T14:48:25.839" v="13" actId="2696"/>
        <pc:sldMkLst>
          <pc:docMk/>
          <pc:sldMk cId="4049288139" sldId="294"/>
        </pc:sldMkLst>
      </pc:sldChg>
      <pc:sldChg chg="del">
        <pc:chgData name="Mimi Collins" userId="eae2061f-91b4-499e-938c-990321f442d8" providerId="ADAL" clId="{37F01DE6-0227-4C75-A91D-A629B4350D4B}" dt="2019-10-30T14:48:31.090" v="14" actId="2696"/>
        <pc:sldMkLst>
          <pc:docMk/>
          <pc:sldMk cId="261212942" sldId="295"/>
        </pc:sldMkLst>
      </pc:sldChg>
      <pc:sldChg chg="del">
        <pc:chgData name="Mimi Collins" userId="eae2061f-91b4-499e-938c-990321f442d8" providerId="ADAL" clId="{37F01DE6-0227-4C75-A91D-A629B4350D4B}" dt="2019-10-30T14:48:31.093" v="15" actId="2696"/>
        <pc:sldMkLst>
          <pc:docMk/>
          <pc:sldMk cId="3347627302" sldId="296"/>
        </pc:sldMkLst>
      </pc:sldChg>
      <pc:sldChg chg="del">
        <pc:chgData name="Mimi Collins" userId="eae2061f-91b4-499e-938c-990321f442d8" providerId="ADAL" clId="{37F01DE6-0227-4C75-A91D-A629B4350D4B}" dt="2019-10-30T14:48:31.102" v="16" actId="2696"/>
        <pc:sldMkLst>
          <pc:docMk/>
          <pc:sldMk cId="391306035" sldId="297"/>
        </pc:sldMkLst>
      </pc:sldChg>
      <pc:sldChg chg="addSp modSp">
        <pc:chgData name="Mimi Collins" userId="eae2061f-91b4-499e-938c-990321f442d8" providerId="ADAL" clId="{37F01DE6-0227-4C75-A91D-A629B4350D4B}" dt="2019-10-30T16:18:50.092" v="73" actId="1076"/>
        <pc:sldMkLst>
          <pc:docMk/>
          <pc:sldMk cId="1290997453" sldId="298"/>
        </pc:sldMkLst>
        <pc:spChg chg="add mod">
          <ac:chgData name="Mimi Collins" userId="eae2061f-91b4-499e-938c-990321f442d8" providerId="ADAL" clId="{37F01DE6-0227-4C75-A91D-A629B4350D4B}" dt="2019-10-30T16:18:50.092" v="73" actId="1076"/>
          <ac:spMkLst>
            <pc:docMk/>
            <pc:sldMk cId="1290997453" sldId="298"/>
            <ac:spMk id="4" creationId="{0E42C6F1-FEA7-4301-8E2B-733EE853DC5F}"/>
          </ac:spMkLst>
        </pc:spChg>
        <pc:picChg chg="mod">
          <ac:chgData name="Mimi Collins" userId="eae2061f-91b4-499e-938c-990321f442d8" providerId="ADAL" clId="{37F01DE6-0227-4C75-A91D-A629B4350D4B}" dt="2019-10-30T16:18:35.893" v="72" actId="14100"/>
          <ac:picMkLst>
            <pc:docMk/>
            <pc:sldMk cId="1290997453" sldId="298"/>
            <ac:picMk id="5" creationId="{00000000-0000-0000-0000-000000000000}"/>
          </ac:picMkLst>
        </pc:picChg>
      </pc:sldChg>
      <pc:sldChg chg="modSp del">
        <pc:chgData name="Mimi Collins" userId="eae2061f-91b4-499e-938c-990321f442d8" providerId="ADAL" clId="{37F01DE6-0227-4C75-A91D-A629B4350D4B}" dt="2019-10-30T14:50:38.939" v="37" actId="2696"/>
        <pc:sldMkLst>
          <pc:docMk/>
          <pc:sldMk cId="164743681" sldId="304"/>
        </pc:sldMkLst>
        <pc:picChg chg="mod">
          <ac:chgData name="Mimi Collins" userId="eae2061f-91b4-499e-938c-990321f442d8" providerId="ADAL" clId="{37F01DE6-0227-4C75-A91D-A629B4350D4B}" dt="2019-10-30T14:50:34.770" v="36"/>
          <ac:picMkLst>
            <pc:docMk/>
            <pc:sldMk cId="164743681" sldId="304"/>
            <ac:picMk id="2" creationId="{00000000-0000-0000-0000-000000000000}"/>
          </ac:picMkLst>
        </pc:picChg>
      </pc:sldChg>
      <pc:sldMasterChg chg="del delSldLayout">
        <pc:chgData name="Mimi Collins" userId="eae2061f-91b4-499e-938c-990321f442d8" providerId="ADAL" clId="{37F01DE6-0227-4C75-A91D-A629B4350D4B}" dt="2019-10-30T14:49:07.506" v="34" actId="2696"/>
        <pc:sldMasterMkLst>
          <pc:docMk/>
          <pc:sldMasterMk cId="1771980133" sldId="2147483648"/>
        </pc:sldMasterMkLst>
        <pc:sldLayoutChg chg="del">
          <pc:chgData name="Mimi Collins" userId="eae2061f-91b4-499e-938c-990321f442d8" providerId="ADAL" clId="{37F01DE6-0227-4C75-A91D-A629B4350D4B}" dt="2019-10-30T14:49:07.492" v="23" actId="2696"/>
          <pc:sldLayoutMkLst>
            <pc:docMk/>
            <pc:sldMasterMk cId="1771980133" sldId="2147483648"/>
            <pc:sldLayoutMk cId="2189062737" sldId="2147483649"/>
          </pc:sldLayoutMkLst>
        </pc:sldLayoutChg>
        <pc:sldLayoutChg chg="del">
          <pc:chgData name="Mimi Collins" userId="eae2061f-91b4-499e-938c-990321f442d8" providerId="ADAL" clId="{37F01DE6-0227-4C75-A91D-A629B4350D4B}" dt="2019-10-30T14:49:07.494" v="24" actId="2696"/>
          <pc:sldLayoutMkLst>
            <pc:docMk/>
            <pc:sldMasterMk cId="1771980133" sldId="2147483648"/>
            <pc:sldLayoutMk cId="107792630" sldId="2147483650"/>
          </pc:sldLayoutMkLst>
        </pc:sldLayoutChg>
        <pc:sldLayoutChg chg="del">
          <pc:chgData name="Mimi Collins" userId="eae2061f-91b4-499e-938c-990321f442d8" providerId="ADAL" clId="{37F01DE6-0227-4C75-A91D-A629B4350D4B}" dt="2019-10-30T14:49:07.495" v="25" actId="2696"/>
          <pc:sldLayoutMkLst>
            <pc:docMk/>
            <pc:sldMasterMk cId="1771980133" sldId="2147483648"/>
            <pc:sldLayoutMk cId="3973447230" sldId="2147483651"/>
          </pc:sldLayoutMkLst>
        </pc:sldLayoutChg>
        <pc:sldLayoutChg chg="del">
          <pc:chgData name="Mimi Collins" userId="eae2061f-91b4-499e-938c-990321f442d8" providerId="ADAL" clId="{37F01DE6-0227-4C75-A91D-A629B4350D4B}" dt="2019-10-30T14:49:07.496" v="26" actId="2696"/>
          <pc:sldLayoutMkLst>
            <pc:docMk/>
            <pc:sldMasterMk cId="1771980133" sldId="2147483648"/>
            <pc:sldLayoutMk cId="3083283428" sldId="2147483652"/>
          </pc:sldLayoutMkLst>
        </pc:sldLayoutChg>
        <pc:sldLayoutChg chg="del">
          <pc:chgData name="Mimi Collins" userId="eae2061f-91b4-499e-938c-990321f442d8" providerId="ADAL" clId="{37F01DE6-0227-4C75-A91D-A629B4350D4B}" dt="2019-10-30T14:49:07.498" v="27" actId="2696"/>
          <pc:sldLayoutMkLst>
            <pc:docMk/>
            <pc:sldMasterMk cId="1771980133" sldId="2147483648"/>
            <pc:sldLayoutMk cId="157970968" sldId="2147483653"/>
          </pc:sldLayoutMkLst>
        </pc:sldLayoutChg>
        <pc:sldLayoutChg chg="del">
          <pc:chgData name="Mimi Collins" userId="eae2061f-91b4-499e-938c-990321f442d8" providerId="ADAL" clId="{37F01DE6-0227-4C75-A91D-A629B4350D4B}" dt="2019-10-30T14:49:07.499" v="28" actId="2696"/>
          <pc:sldLayoutMkLst>
            <pc:docMk/>
            <pc:sldMasterMk cId="1771980133" sldId="2147483648"/>
            <pc:sldLayoutMk cId="2241184600" sldId="2147483654"/>
          </pc:sldLayoutMkLst>
        </pc:sldLayoutChg>
        <pc:sldLayoutChg chg="del">
          <pc:chgData name="Mimi Collins" userId="eae2061f-91b4-499e-938c-990321f442d8" providerId="ADAL" clId="{37F01DE6-0227-4C75-A91D-A629B4350D4B}" dt="2019-10-30T14:49:07.500" v="29" actId="2696"/>
          <pc:sldLayoutMkLst>
            <pc:docMk/>
            <pc:sldMasterMk cId="1771980133" sldId="2147483648"/>
            <pc:sldLayoutMk cId="1658160092" sldId="2147483655"/>
          </pc:sldLayoutMkLst>
        </pc:sldLayoutChg>
        <pc:sldLayoutChg chg="del">
          <pc:chgData name="Mimi Collins" userId="eae2061f-91b4-499e-938c-990321f442d8" providerId="ADAL" clId="{37F01DE6-0227-4C75-A91D-A629B4350D4B}" dt="2019-10-30T14:49:07.501" v="30" actId="2696"/>
          <pc:sldLayoutMkLst>
            <pc:docMk/>
            <pc:sldMasterMk cId="1771980133" sldId="2147483648"/>
            <pc:sldLayoutMk cId="2081508605" sldId="2147483656"/>
          </pc:sldLayoutMkLst>
        </pc:sldLayoutChg>
        <pc:sldLayoutChg chg="del">
          <pc:chgData name="Mimi Collins" userId="eae2061f-91b4-499e-938c-990321f442d8" providerId="ADAL" clId="{37F01DE6-0227-4C75-A91D-A629B4350D4B}" dt="2019-10-30T14:49:07.502" v="31" actId="2696"/>
          <pc:sldLayoutMkLst>
            <pc:docMk/>
            <pc:sldMasterMk cId="1771980133" sldId="2147483648"/>
            <pc:sldLayoutMk cId="3281482059" sldId="2147483657"/>
          </pc:sldLayoutMkLst>
        </pc:sldLayoutChg>
        <pc:sldLayoutChg chg="del">
          <pc:chgData name="Mimi Collins" userId="eae2061f-91b4-499e-938c-990321f442d8" providerId="ADAL" clId="{37F01DE6-0227-4C75-A91D-A629B4350D4B}" dt="2019-10-30T14:49:07.503" v="32" actId="2696"/>
          <pc:sldLayoutMkLst>
            <pc:docMk/>
            <pc:sldMasterMk cId="1771980133" sldId="2147483648"/>
            <pc:sldLayoutMk cId="2552624279" sldId="2147483658"/>
          </pc:sldLayoutMkLst>
        </pc:sldLayoutChg>
        <pc:sldLayoutChg chg="del">
          <pc:chgData name="Mimi Collins" userId="eae2061f-91b4-499e-938c-990321f442d8" providerId="ADAL" clId="{37F01DE6-0227-4C75-A91D-A629B4350D4B}" dt="2019-10-30T14:49:07.504" v="33" actId="2696"/>
          <pc:sldLayoutMkLst>
            <pc:docMk/>
            <pc:sldMasterMk cId="1771980133" sldId="2147483648"/>
            <pc:sldLayoutMk cId="249548331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B225-338A-4B74-A6E0-6613DE15280B}" type="datetimeFigureOut">
              <a:rPr lang="en-US" smtClean="0"/>
              <a:t>10/30/2019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D19E5-A201-4768-B303-7AACE391AA2D}" type="slidenum">
              <a:rPr lang="en-US" smtClean="0"/>
              <a:t>‹#›</a:t>
            </a:fld>
            <a:endParaRPr lang="en-US" dirty="0"/>
          </a:p>
        </p:txBody>
      </p:sp>
    </p:spTree>
    <p:extLst>
      <p:ext uri="{BB962C8B-B14F-4D97-AF65-F5344CB8AC3E}">
        <p14:creationId xmlns:p14="http://schemas.microsoft.com/office/powerpoint/2010/main" val="269291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61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87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124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36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1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6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3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1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70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0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88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2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30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15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0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0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10C9B-4802-4143-8EA0-511FCB02A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46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40831271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38091145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12131055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42057060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1188260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1825145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29331872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35201879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143430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20089392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87C59-2543-488D-BA18-A013EBCAF0CF}" type="datetimeFigureOut">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26E85-AB8E-44C6-B3FD-42C6B34BA7C8}" type="slidenum">
              <a:rPr lang="en-US" smtClean="0"/>
              <a:t>‹#›</a:t>
            </a:fld>
            <a:endParaRPr lang="en-US" dirty="0"/>
          </a:p>
        </p:txBody>
      </p:sp>
    </p:spTree>
    <p:extLst>
      <p:ext uri="{BB962C8B-B14F-4D97-AF65-F5344CB8AC3E}">
        <p14:creationId xmlns:p14="http://schemas.microsoft.com/office/powerpoint/2010/main" val="40633169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87C59-2543-488D-BA18-A013EBCAF0CF}" type="datetimeFigureOut">
              <a:rPr lang="en-US" smtClean="0"/>
              <a:t>10/30/2019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26E85-AB8E-44C6-B3FD-42C6B34BA7C8}" type="slidenum">
              <a:rPr lang="en-US" smtClean="0"/>
              <a:t>‹#›</a:t>
            </a:fld>
            <a:endParaRPr lang="en-US" dirty="0"/>
          </a:p>
        </p:txBody>
      </p:sp>
    </p:spTree>
    <p:extLst>
      <p:ext uri="{BB962C8B-B14F-4D97-AF65-F5344CB8AC3E}">
        <p14:creationId xmlns:p14="http://schemas.microsoft.com/office/powerpoint/2010/main" val="2187390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3b5OGx-v6Ao" TargetMode="External"/><Relationship Id="rId5"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127965"/>
          </a:xfrm>
          <a:prstGeom prst="rect">
            <a:avLst/>
          </a:prstGeom>
        </p:spPr>
      </p:pic>
      <p:sp>
        <p:nvSpPr>
          <p:cNvPr id="4" name="TextBox 3">
            <a:extLst>
              <a:ext uri="{FF2B5EF4-FFF2-40B4-BE49-F238E27FC236}">
                <a16:creationId xmlns:a16="http://schemas.microsoft.com/office/drawing/2014/main" id="{0E42C6F1-FEA7-4301-8E2B-733EE853DC5F}"/>
              </a:ext>
            </a:extLst>
          </p:cNvPr>
          <p:cNvSpPr txBox="1"/>
          <p:nvPr/>
        </p:nvSpPr>
        <p:spPr>
          <a:xfrm>
            <a:off x="757646" y="6704111"/>
            <a:ext cx="3814354" cy="307777"/>
          </a:xfrm>
          <a:prstGeom prst="rect">
            <a:avLst/>
          </a:prstGeom>
          <a:noFill/>
        </p:spPr>
        <p:txBody>
          <a:bodyPr wrap="square" rtlCol="0">
            <a:spAutoFit/>
          </a:bodyPr>
          <a:lstStyle/>
          <a:p>
            <a:r>
              <a:rPr lang="en-US" sz="1400" i="1" dirty="0">
                <a:solidFill>
                  <a:schemeClr val="bg2"/>
                </a:solidFill>
              </a:rPr>
              <a:t>Courtesy of Landmark College</a:t>
            </a:r>
          </a:p>
        </p:txBody>
      </p:sp>
    </p:spTree>
    <p:extLst>
      <p:ext uri="{BB962C8B-B14F-4D97-AF65-F5344CB8AC3E}">
        <p14:creationId xmlns:p14="http://schemas.microsoft.com/office/powerpoint/2010/main" val="12909974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05095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58232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549"/>
            <a:ext cx="9144000" cy="6858000"/>
          </a:xfrm>
          <a:prstGeom prst="rect">
            <a:avLst/>
          </a:prstGeom>
        </p:spPr>
      </p:pic>
    </p:spTree>
    <p:extLst>
      <p:ext uri="{BB962C8B-B14F-4D97-AF65-F5344CB8AC3E}">
        <p14:creationId xmlns:p14="http://schemas.microsoft.com/office/powerpoint/2010/main" val="2191945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74"/>
            <a:ext cx="9144000" cy="6858000"/>
          </a:xfrm>
          <a:prstGeom prst="rect">
            <a:avLst/>
          </a:prstGeom>
        </p:spPr>
      </p:pic>
    </p:spTree>
    <p:extLst>
      <p:ext uri="{BB962C8B-B14F-4D97-AF65-F5344CB8AC3E}">
        <p14:creationId xmlns:p14="http://schemas.microsoft.com/office/powerpoint/2010/main" val="3039048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6941"/>
        </a:solidFill>
        <a:effectLst/>
      </p:bgPr>
    </p:bg>
    <p:spTree>
      <p:nvGrpSpPr>
        <p:cNvPr id="1" name=""/>
        <p:cNvGrpSpPr/>
        <p:nvPr/>
      </p:nvGrpSpPr>
      <p:grpSpPr>
        <a:xfrm>
          <a:off x="0" y="0"/>
          <a:ext cx="0" cy="0"/>
          <a:chOff x="0" y="0"/>
          <a:chExt cx="0" cy="0"/>
        </a:xfrm>
      </p:grpSpPr>
      <p:sp>
        <p:nvSpPr>
          <p:cNvPr id="3" name="TextBox 2"/>
          <p:cNvSpPr txBox="1"/>
          <p:nvPr/>
        </p:nvSpPr>
        <p:spPr>
          <a:xfrm>
            <a:off x="412956" y="953730"/>
            <a:ext cx="830825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rPr>
              <a:t>Based on what you have learned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rPr>
              <a:t>…in what areas do you feel like you’re exceling when it comes to your role as a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rPr>
              <a:t>…what are two aspects of your management approach that you would like to improvement upon? What are some specific changes you can implement in the coming weeks to move you in that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726" y="6509006"/>
            <a:ext cx="2337274" cy="348994"/>
          </a:xfrm>
          <a:prstGeom prst="rect">
            <a:avLst/>
          </a:prstGeom>
        </p:spPr>
      </p:pic>
    </p:spTree>
    <p:extLst>
      <p:ext uri="{BB962C8B-B14F-4D97-AF65-F5344CB8AC3E}">
        <p14:creationId xmlns:p14="http://schemas.microsoft.com/office/powerpoint/2010/main" val="39466225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76802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30316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52955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70553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26184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04077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74"/>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726" y="6509006"/>
            <a:ext cx="2337274" cy="348994"/>
          </a:xfrm>
          <a:prstGeom prst="rect">
            <a:avLst/>
          </a:prstGeom>
        </p:spPr>
      </p:pic>
    </p:spTree>
    <p:extLst>
      <p:ext uri="{BB962C8B-B14F-4D97-AF65-F5344CB8AC3E}">
        <p14:creationId xmlns:p14="http://schemas.microsoft.com/office/powerpoint/2010/main" val="3862456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62245"/>
        </a:solidFill>
        <a:effectLst/>
      </p:bgPr>
    </p:bg>
    <p:spTree>
      <p:nvGrpSpPr>
        <p:cNvPr id="1" name=""/>
        <p:cNvGrpSpPr/>
        <p:nvPr/>
      </p:nvGrpSpPr>
      <p:grpSpPr>
        <a:xfrm>
          <a:off x="0" y="0"/>
          <a:ext cx="0" cy="0"/>
          <a:chOff x="0" y="0"/>
          <a:chExt cx="0" cy="0"/>
        </a:xfrm>
      </p:grpSpPr>
      <p:pic>
        <p:nvPicPr>
          <p:cNvPr id="5" name="3b5OGx-v6Ao"/>
          <p:cNvPicPr>
            <a:picLocks noRot="1" noChangeAspect="1"/>
          </p:cNvPicPr>
          <p:nvPr>
            <a:videoFile r:link="rId1"/>
          </p:nvPr>
        </p:nvPicPr>
        <p:blipFill>
          <a:blip r:embed="rId4"/>
          <a:stretch>
            <a:fillRect/>
          </a:stretch>
        </p:blipFill>
        <p:spPr>
          <a:xfrm>
            <a:off x="992785" y="900361"/>
            <a:ext cx="7175171" cy="474015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726" y="6509006"/>
            <a:ext cx="2337274" cy="348994"/>
          </a:xfrm>
          <a:prstGeom prst="rect">
            <a:avLst/>
          </a:prstGeom>
        </p:spPr>
      </p:pic>
    </p:spTree>
    <p:extLst>
      <p:ext uri="{BB962C8B-B14F-4D97-AF65-F5344CB8AC3E}">
        <p14:creationId xmlns:p14="http://schemas.microsoft.com/office/powerpoint/2010/main" val="23774341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8352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2503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23981" y="1376737"/>
            <a:ext cx="370897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62245"/>
                </a:solidFill>
                <a:effectLst/>
                <a:uLnTx/>
                <a:uFillTx/>
                <a:latin typeface="OpenDyslexic" panose="00000500000000000000" pitchFamily="2" charset="0"/>
                <a:ea typeface="+mn-ea"/>
                <a:cs typeface="+mn-cs"/>
              </a:rPr>
              <a:t>What, if anything, might you need to change about your management practices if you were supervising an individual with a sight impairment? </a:t>
            </a:r>
          </a:p>
        </p:txBody>
      </p:sp>
      <p:sp>
        <p:nvSpPr>
          <p:cNvPr id="4" name="TextBox 3"/>
          <p:cNvSpPr txBox="1"/>
          <p:nvPr/>
        </p:nvSpPr>
        <p:spPr>
          <a:xfrm>
            <a:off x="5157626" y="1376737"/>
            <a:ext cx="340074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penDyslexic" panose="00000500000000000000" pitchFamily="2" charset="0"/>
                <a:ea typeface="+mn-ea"/>
                <a:cs typeface="+mn-cs"/>
              </a:rPr>
              <a:t>What, if anything, might you need to change about your management practices if you were supervising an individual on the autism spectrum?  </a:t>
            </a:r>
          </a:p>
        </p:txBody>
      </p:sp>
    </p:spTree>
    <p:extLst>
      <p:ext uri="{BB962C8B-B14F-4D97-AF65-F5344CB8AC3E}">
        <p14:creationId xmlns:p14="http://schemas.microsoft.com/office/powerpoint/2010/main" val="13051022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B8D2B2CE4114D98D3A1853667F6A3" ma:contentTypeVersion="12" ma:contentTypeDescription="Create a new document." ma:contentTypeScope="" ma:versionID="71348dcbd2888eadc24c488ea96ca1eb">
  <xsd:schema xmlns:xsd="http://www.w3.org/2001/XMLSchema" xmlns:xs="http://www.w3.org/2001/XMLSchema" xmlns:p="http://schemas.microsoft.com/office/2006/metadata/properties" xmlns:ns3="6c861a04-e256-4ea3-aec8-7a4dbcac9766" xmlns:ns4="e586cca1-2498-4634-a5a0-9653db6fe8d1" targetNamespace="http://schemas.microsoft.com/office/2006/metadata/properties" ma:root="true" ma:fieldsID="4a04c00b18fe5a4e8b81314f8091f6f8" ns3:_="" ns4:_="">
    <xsd:import namespace="6c861a04-e256-4ea3-aec8-7a4dbcac9766"/>
    <xsd:import namespace="e586cca1-2498-4634-a5a0-9653db6fe8d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61a04-e256-4ea3-aec8-7a4dbcac976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86cca1-2498-4634-a5a0-9653db6fe8d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67FDB9-BB41-4629-8749-48467DE21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61a04-e256-4ea3-aec8-7a4dbcac9766"/>
    <ds:schemaRef ds:uri="e586cca1-2498-4634-a5a0-9653db6fe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AB97A3-FAFB-4FC4-BE88-5F13B253FF00}">
  <ds:schemaRefs>
    <ds:schemaRef ds:uri="http://schemas.microsoft.com/sharepoint/v3/contenttype/forms"/>
  </ds:schemaRefs>
</ds:datastoreItem>
</file>

<file path=customXml/itemProps3.xml><?xml version="1.0" encoding="utf-8"?>
<ds:datastoreItem xmlns:ds="http://schemas.openxmlformats.org/officeDocument/2006/customXml" ds:itemID="{75395D18-D93A-44A7-8008-D49A50D7AB5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278</TotalTime>
  <Words>135</Words>
  <Application>Microsoft Office PowerPoint</Application>
  <PresentationFormat>On-screen Show (4:3)</PresentationFormat>
  <Paragraphs>25</Paragraphs>
  <Slides>17</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OpenDyslexic</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mcollins</dc:creator>
  <cp:lastModifiedBy>Mimi Collins</cp:lastModifiedBy>
  <cp:revision>3</cp:revision>
  <dcterms:modified xsi:type="dcterms:W3CDTF">2019-10-30T16:18:52Z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0x010100A2CB8D2B2CE4114D98D3A1853667F6A3</vt:lpwstr>
  </property>
</Properties>
</file>